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embeddedFontLst>
    <p:embeddedFont>
      <p:font typeface="Bangers" charset="1" panose="020B0603050302020204"/>
      <p:regular r:id="rId13"/>
    </p:embeddedFont>
    <p:embeddedFont>
      <p:font typeface="เอฟซี ฟาสท์เทสท์" charset="1" panose="020B05000402000200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jpeg" Type="http://schemas.openxmlformats.org/officeDocument/2006/relationships/image"/><Relationship Id="rId4" Target="../media/image12.png" Type="http://schemas.openxmlformats.org/officeDocument/2006/relationships/image"/><Relationship Id="rId5" Target="../media/image11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95332">
            <a:off x="4463226" y="1477839"/>
            <a:ext cx="3265549" cy="4462547"/>
            <a:chOff x="0" y="0"/>
            <a:chExt cx="4354065" cy="595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15044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285637" y="2216012"/>
            <a:ext cx="3519759" cy="287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9540" y="-144455"/>
            <a:ext cx="6720425" cy="8102091"/>
          </a:xfrm>
          <a:custGeom>
            <a:avLst/>
            <a:gdLst/>
            <a:ahLst/>
            <a:cxnLst/>
            <a:rect r="r" b="b" t="t" l="l"/>
            <a:pathLst>
              <a:path h="8102091" w="6720425">
                <a:moveTo>
                  <a:pt x="0" y="0"/>
                </a:moveTo>
                <a:lnTo>
                  <a:pt x="6720425" y="0"/>
                </a:lnTo>
                <a:lnTo>
                  <a:pt x="6720425" y="8102091"/>
                </a:lnTo>
                <a:lnTo>
                  <a:pt x="0" y="8102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00342" y="-580256"/>
            <a:ext cx="7050478" cy="9921842"/>
          </a:xfrm>
          <a:custGeom>
            <a:avLst/>
            <a:gdLst/>
            <a:ahLst/>
            <a:cxnLst/>
            <a:rect r="r" b="b" t="t" l="l"/>
            <a:pathLst>
              <a:path h="9921842" w="7050478">
                <a:moveTo>
                  <a:pt x="0" y="0"/>
                </a:moveTo>
                <a:lnTo>
                  <a:pt x="7050478" y="0"/>
                </a:lnTo>
                <a:lnTo>
                  <a:pt x="7050478" y="9921843"/>
                </a:lnTo>
                <a:lnTo>
                  <a:pt x="0" y="9921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00342" y="857250"/>
            <a:ext cx="2416706" cy="81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NERO</a:t>
            </a:r>
          </a:p>
          <a:p>
            <a:pPr algn="ctr" marL="0" indent="0" lvl="0">
              <a:lnSpc>
                <a:spcPts val="302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844045" y="857250"/>
            <a:ext cx="2416706" cy="81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RAY</a:t>
            </a:r>
          </a:p>
          <a:p>
            <a:pPr algn="ctr" marL="0" indent="0" lvl="0">
              <a:lnSpc>
                <a:spcPts val="30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95332">
            <a:off x="4463226" y="1477839"/>
            <a:ext cx="3265549" cy="4462547"/>
            <a:chOff x="0" y="0"/>
            <a:chExt cx="4354065" cy="595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15044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285637" y="2216012"/>
            <a:ext cx="3519759" cy="287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11586" y="-258230"/>
            <a:ext cx="6757102" cy="8146309"/>
          </a:xfrm>
          <a:custGeom>
            <a:avLst/>
            <a:gdLst/>
            <a:ahLst/>
            <a:cxnLst/>
            <a:rect r="r" b="b" t="t" l="l"/>
            <a:pathLst>
              <a:path h="8146309" w="6757102">
                <a:moveTo>
                  <a:pt x="0" y="0"/>
                </a:moveTo>
                <a:lnTo>
                  <a:pt x="6757103" y="0"/>
                </a:lnTo>
                <a:lnTo>
                  <a:pt x="6757103" y="8146309"/>
                </a:lnTo>
                <a:lnTo>
                  <a:pt x="0" y="81463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73436" y="-878867"/>
            <a:ext cx="7740872" cy="8836504"/>
          </a:xfrm>
          <a:custGeom>
            <a:avLst/>
            <a:gdLst/>
            <a:ahLst/>
            <a:cxnLst/>
            <a:rect r="r" b="b" t="t" l="l"/>
            <a:pathLst>
              <a:path h="8836504" w="7740872">
                <a:moveTo>
                  <a:pt x="0" y="0"/>
                </a:moveTo>
                <a:lnTo>
                  <a:pt x="7740872" y="0"/>
                </a:lnTo>
                <a:lnTo>
                  <a:pt x="7740872" y="8836503"/>
                </a:lnTo>
                <a:lnTo>
                  <a:pt x="0" y="8836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03750" y="857250"/>
            <a:ext cx="2416706" cy="81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KEN</a:t>
            </a:r>
          </a:p>
          <a:p>
            <a:pPr algn="ctr" marL="0" indent="0" lvl="0">
              <a:lnSpc>
                <a:spcPts val="302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844045" y="857250"/>
            <a:ext cx="2416706" cy="81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RAY</a:t>
            </a:r>
          </a:p>
          <a:p>
            <a:pPr algn="ctr" marL="0" indent="0" lvl="0">
              <a:lnSpc>
                <a:spcPts val="30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8730" y="101967"/>
            <a:ext cx="9632984" cy="9976039"/>
          </a:xfrm>
          <a:custGeom>
            <a:avLst/>
            <a:gdLst/>
            <a:ahLst/>
            <a:cxnLst/>
            <a:rect r="r" b="b" t="t" l="l"/>
            <a:pathLst>
              <a:path h="9976039" w="9632984">
                <a:moveTo>
                  <a:pt x="0" y="0"/>
                </a:moveTo>
                <a:lnTo>
                  <a:pt x="9632984" y="0"/>
                </a:lnTo>
                <a:lnTo>
                  <a:pt x="9632984" y="9976039"/>
                </a:lnTo>
                <a:lnTo>
                  <a:pt x="0" y="9976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95332">
            <a:off x="4463226" y="1477839"/>
            <a:ext cx="3265549" cy="4462547"/>
            <a:chOff x="0" y="0"/>
            <a:chExt cx="4354065" cy="59500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044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285637" y="2216012"/>
            <a:ext cx="3519759" cy="287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83966" y="304800"/>
            <a:ext cx="6261172" cy="7548420"/>
          </a:xfrm>
          <a:custGeom>
            <a:avLst/>
            <a:gdLst/>
            <a:ahLst/>
            <a:cxnLst/>
            <a:rect r="r" b="b" t="t" l="l"/>
            <a:pathLst>
              <a:path h="7548420" w="6261172">
                <a:moveTo>
                  <a:pt x="0" y="0"/>
                </a:moveTo>
                <a:lnTo>
                  <a:pt x="6261172" y="0"/>
                </a:lnTo>
                <a:lnTo>
                  <a:pt x="6261172" y="7548420"/>
                </a:lnTo>
                <a:lnTo>
                  <a:pt x="0" y="7548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97043" y="476250"/>
            <a:ext cx="2416706" cy="43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3"/>
              </a:lnSpc>
              <a:spcBef>
                <a:spcPct val="0"/>
              </a:spcBef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VERGIL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85637" y="476250"/>
            <a:ext cx="2416706" cy="81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RAY</a:t>
            </a:r>
          </a:p>
          <a:p>
            <a:pPr algn="ctr" marL="0" indent="0" lvl="0">
              <a:lnSpc>
                <a:spcPts val="30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95332">
            <a:off x="4463226" y="1477839"/>
            <a:ext cx="3265549" cy="4462547"/>
            <a:chOff x="0" y="0"/>
            <a:chExt cx="4354065" cy="595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15044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285637" y="2216012"/>
            <a:ext cx="3519759" cy="287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9540" y="-144455"/>
            <a:ext cx="6720425" cy="8102091"/>
          </a:xfrm>
          <a:custGeom>
            <a:avLst/>
            <a:gdLst/>
            <a:ahLst/>
            <a:cxnLst/>
            <a:rect r="r" b="b" t="t" l="l"/>
            <a:pathLst>
              <a:path h="8102091" w="6720425">
                <a:moveTo>
                  <a:pt x="0" y="0"/>
                </a:moveTo>
                <a:lnTo>
                  <a:pt x="6720425" y="0"/>
                </a:lnTo>
                <a:lnTo>
                  <a:pt x="6720425" y="8102091"/>
                </a:lnTo>
                <a:lnTo>
                  <a:pt x="0" y="8102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90802" y="0"/>
            <a:ext cx="6946567" cy="7303063"/>
          </a:xfrm>
          <a:custGeom>
            <a:avLst/>
            <a:gdLst/>
            <a:ahLst/>
            <a:cxnLst/>
            <a:rect r="r" b="b" t="t" l="l"/>
            <a:pathLst>
              <a:path h="7303063" w="6946567">
                <a:moveTo>
                  <a:pt x="0" y="0"/>
                </a:moveTo>
                <a:lnTo>
                  <a:pt x="6946567" y="0"/>
                </a:lnTo>
                <a:lnTo>
                  <a:pt x="6946567" y="7303063"/>
                </a:lnTo>
                <a:lnTo>
                  <a:pt x="0" y="7303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00342" y="857250"/>
            <a:ext cx="2416706" cy="43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3"/>
              </a:lnSpc>
              <a:spcBef>
                <a:spcPct val="0"/>
              </a:spcBef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44045" y="857250"/>
            <a:ext cx="2416706" cy="81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RAY</a:t>
            </a:r>
          </a:p>
          <a:p>
            <a:pPr algn="ctr" marL="0" indent="0" lvl="0">
              <a:lnSpc>
                <a:spcPts val="30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95332">
            <a:off x="4463226" y="1477839"/>
            <a:ext cx="3265549" cy="4462547"/>
            <a:chOff x="0" y="0"/>
            <a:chExt cx="4354065" cy="595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15044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285637" y="2216012"/>
            <a:ext cx="3519759" cy="287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154902" y="-246147"/>
            <a:ext cx="6685036" cy="7350294"/>
            <a:chOff x="0" y="0"/>
            <a:chExt cx="5232400" cy="5753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69" y="0"/>
              <a:ext cx="5231131" cy="5722620"/>
            </a:xfrm>
            <a:custGeom>
              <a:avLst/>
              <a:gdLst/>
              <a:ahLst/>
              <a:cxnLst/>
              <a:rect r="r" b="b" t="t" l="l"/>
              <a:pathLst>
                <a:path h="5722620" w="5231131">
                  <a:moveTo>
                    <a:pt x="5231131" y="0"/>
                  </a:moveTo>
                  <a:lnTo>
                    <a:pt x="5231131" y="5293360"/>
                  </a:lnTo>
                  <a:lnTo>
                    <a:pt x="5231131" y="5416550"/>
                  </a:lnTo>
                  <a:lnTo>
                    <a:pt x="5231131" y="5661660"/>
                  </a:lnTo>
                  <a:cubicBezTo>
                    <a:pt x="5231131" y="5661660"/>
                    <a:pt x="5170171" y="5692140"/>
                    <a:pt x="5139691" y="5692140"/>
                  </a:cubicBezTo>
                  <a:cubicBezTo>
                    <a:pt x="5139691" y="5692140"/>
                    <a:pt x="5078731" y="5692140"/>
                    <a:pt x="5048251" y="5692140"/>
                  </a:cubicBezTo>
                  <a:cubicBezTo>
                    <a:pt x="5048251" y="5692140"/>
                    <a:pt x="4987291" y="5661660"/>
                    <a:pt x="4956811" y="5661660"/>
                  </a:cubicBezTo>
                  <a:cubicBezTo>
                    <a:pt x="4926330" y="5661660"/>
                    <a:pt x="4895851" y="5661660"/>
                    <a:pt x="4834890" y="5661660"/>
                  </a:cubicBezTo>
                  <a:cubicBezTo>
                    <a:pt x="4834890" y="5661660"/>
                    <a:pt x="4773931" y="5661660"/>
                    <a:pt x="4743450" y="5661660"/>
                  </a:cubicBezTo>
                  <a:lnTo>
                    <a:pt x="4498340" y="5631180"/>
                  </a:lnTo>
                  <a:cubicBezTo>
                    <a:pt x="4498340" y="5631180"/>
                    <a:pt x="4467861" y="5600700"/>
                    <a:pt x="4406900" y="5631180"/>
                  </a:cubicBezTo>
                  <a:cubicBezTo>
                    <a:pt x="4406900" y="5631180"/>
                    <a:pt x="4222750" y="5692140"/>
                    <a:pt x="4131310" y="5661660"/>
                  </a:cubicBezTo>
                  <a:cubicBezTo>
                    <a:pt x="4131310" y="5661660"/>
                    <a:pt x="3978910" y="5631180"/>
                    <a:pt x="3947160" y="5631180"/>
                  </a:cubicBezTo>
                  <a:cubicBezTo>
                    <a:pt x="3915410" y="5631180"/>
                    <a:pt x="3855720" y="5661660"/>
                    <a:pt x="3855720" y="5661660"/>
                  </a:cubicBezTo>
                  <a:cubicBezTo>
                    <a:pt x="3855720" y="5661660"/>
                    <a:pt x="3733800" y="5692140"/>
                    <a:pt x="3671570" y="5661660"/>
                  </a:cubicBezTo>
                  <a:cubicBezTo>
                    <a:pt x="3671570" y="5661660"/>
                    <a:pt x="3549650" y="5600700"/>
                    <a:pt x="3456940" y="5661660"/>
                  </a:cubicBezTo>
                  <a:cubicBezTo>
                    <a:pt x="3456940" y="5661660"/>
                    <a:pt x="3365500" y="5692140"/>
                    <a:pt x="3335020" y="5661660"/>
                  </a:cubicBezTo>
                  <a:cubicBezTo>
                    <a:pt x="3335020" y="5661660"/>
                    <a:pt x="3059430" y="5692140"/>
                    <a:pt x="2998470" y="5722620"/>
                  </a:cubicBezTo>
                  <a:lnTo>
                    <a:pt x="2722880" y="5600700"/>
                  </a:lnTo>
                  <a:lnTo>
                    <a:pt x="2661920" y="5600700"/>
                  </a:lnTo>
                  <a:cubicBezTo>
                    <a:pt x="2661920" y="5600700"/>
                    <a:pt x="2540000" y="5600700"/>
                    <a:pt x="2447290" y="5509259"/>
                  </a:cubicBezTo>
                  <a:lnTo>
                    <a:pt x="2294890" y="5509259"/>
                  </a:lnTo>
                  <a:lnTo>
                    <a:pt x="2142490" y="5570219"/>
                  </a:lnTo>
                  <a:cubicBezTo>
                    <a:pt x="2142490" y="5570219"/>
                    <a:pt x="1990090" y="5631179"/>
                    <a:pt x="1927860" y="5600699"/>
                  </a:cubicBezTo>
                  <a:lnTo>
                    <a:pt x="1591310" y="5631179"/>
                  </a:lnTo>
                  <a:lnTo>
                    <a:pt x="1469390" y="5631179"/>
                  </a:lnTo>
                  <a:cubicBezTo>
                    <a:pt x="1469390" y="5631179"/>
                    <a:pt x="1438910" y="5570219"/>
                    <a:pt x="1377950" y="5631179"/>
                  </a:cubicBezTo>
                  <a:cubicBezTo>
                    <a:pt x="1377950" y="5631179"/>
                    <a:pt x="1225550" y="5692139"/>
                    <a:pt x="1163320" y="5661659"/>
                  </a:cubicBezTo>
                  <a:lnTo>
                    <a:pt x="948690" y="5631179"/>
                  </a:lnTo>
                  <a:cubicBezTo>
                    <a:pt x="948690" y="5631179"/>
                    <a:pt x="796290" y="5661659"/>
                    <a:pt x="764540" y="5631179"/>
                  </a:cubicBezTo>
                  <a:cubicBezTo>
                    <a:pt x="764540" y="5631179"/>
                    <a:pt x="673100" y="5600699"/>
                    <a:pt x="580390" y="5631179"/>
                  </a:cubicBezTo>
                  <a:cubicBezTo>
                    <a:pt x="580390" y="5631179"/>
                    <a:pt x="488950" y="5570219"/>
                    <a:pt x="458470" y="5600699"/>
                  </a:cubicBezTo>
                  <a:cubicBezTo>
                    <a:pt x="427990" y="5631179"/>
                    <a:pt x="306070" y="5631179"/>
                    <a:pt x="306070" y="5631179"/>
                  </a:cubicBezTo>
                  <a:cubicBezTo>
                    <a:pt x="306070" y="5631179"/>
                    <a:pt x="184150" y="5692139"/>
                    <a:pt x="121920" y="5692139"/>
                  </a:cubicBezTo>
                  <a:cubicBezTo>
                    <a:pt x="59690" y="5692139"/>
                    <a:pt x="0" y="5692139"/>
                    <a:pt x="0" y="5692139"/>
                  </a:cubicBezTo>
                  <a:lnTo>
                    <a:pt x="0" y="5416549"/>
                  </a:lnTo>
                  <a:lnTo>
                    <a:pt x="0" y="5337809"/>
                  </a:lnTo>
                  <a:lnTo>
                    <a:pt x="0" y="0"/>
                  </a:lnTo>
                  <a:lnTo>
                    <a:pt x="5231131" y="0"/>
                  </a:lnTo>
                  <a:close/>
                </a:path>
              </a:pathLst>
            </a:custGeom>
            <a:blipFill>
              <a:blip r:embed="rId7"/>
              <a:stretch>
                <a:fillRect l="0" t="-2515" r="0" b="-251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5477510"/>
              <a:ext cx="5232400" cy="275590"/>
            </a:xfrm>
            <a:custGeom>
              <a:avLst/>
              <a:gdLst/>
              <a:ahLst/>
              <a:cxnLst/>
              <a:rect r="r" b="b" t="t" l="l"/>
              <a:pathLst>
                <a:path h="275590" w="5232400">
                  <a:moveTo>
                    <a:pt x="5232400" y="275590"/>
                  </a:moveTo>
                  <a:lnTo>
                    <a:pt x="0" y="275590"/>
                  </a:lnTo>
                  <a:lnTo>
                    <a:pt x="0" y="0"/>
                  </a:lnTo>
                  <a:lnTo>
                    <a:pt x="5232400" y="0"/>
                  </a:lnTo>
                  <a:lnTo>
                    <a:pt x="5232400" y="275590"/>
                  </a:lnTo>
                  <a:close/>
                </a:path>
              </a:pathLst>
            </a:custGeom>
            <a:blipFill>
              <a:blip r:embed="rId8"/>
              <a:stretch>
                <a:fillRect l="-6641" t="-51757" r="-11933" b="-3397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769540" y="-144455"/>
            <a:ext cx="6720425" cy="8102091"/>
          </a:xfrm>
          <a:custGeom>
            <a:avLst/>
            <a:gdLst/>
            <a:ahLst/>
            <a:cxnLst/>
            <a:rect r="r" b="b" t="t" l="l"/>
            <a:pathLst>
              <a:path h="8102091" w="6720425">
                <a:moveTo>
                  <a:pt x="0" y="0"/>
                </a:moveTo>
                <a:lnTo>
                  <a:pt x="6720425" y="0"/>
                </a:lnTo>
                <a:lnTo>
                  <a:pt x="6720425" y="8102091"/>
                </a:lnTo>
                <a:lnTo>
                  <a:pt x="0" y="81020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00342" y="857250"/>
            <a:ext cx="2416706" cy="81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SHEEN</a:t>
            </a:r>
          </a:p>
          <a:p>
            <a:pPr algn="ctr" marL="0" indent="0" lvl="0">
              <a:lnSpc>
                <a:spcPts val="302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844045" y="857250"/>
            <a:ext cx="2416706" cy="81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RAY</a:t>
            </a:r>
          </a:p>
          <a:p>
            <a:pPr algn="ctr" marL="0" indent="0" lvl="0">
              <a:lnSpc>
                <a:spcPts val="30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60142">
            <a:off x="-518999" y="-33687"/>
            <a:ext cx="7211899" cy="7929588"/>
            <a:chOff x="0" y="0"/>
            <a:chExt cx="5232400" cy="5753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69" y="0"/>
              <a:ext cx="5231131" cy="5722620"/>
            </a:xfrm>
            <a:custGeom>
              <a:avLst/>
              <a:gdLst/>
              <a:ahLst/>
              <a:cxnLst/>
              <a:rect r="r" b="b" t="t" l="l"/>
              <a:pathLst>
                <a:path h="5722620" w="5231131">
                  <a:moveTo>
                    <a:pt x="5231131" y="0"/>
                  </a:moveTo>
                  <a:lnTo>
                    <a:pt x="5231131" y="5293360"/>
                  </a:lnTo>
                  <a:lnTo>
                    <a:pt x="5231131" y="5416550"/>
                  </a:lnTo>
                  <a:lnTo>
                    <a:pt x="5231131" y="5661660"/>
                  </a:lnTo>
                  <a:cubicBezTo>
                    <a:pt x="5231131" y="5661660"/>
                    <a:pt x="5170171" y="5692140"/>
                    <a:pt x="5139691" y="5692140"/>
                  </a:cubicBezTo>
                  <a:cubicBezTo>
                    <a:pt x="5139691" y="5692140"/>
                    <a:pt x="5078731" y="5692140"/>
                    <a:pt x="5048251" y="5692140"/>
                  </a:cubicBezTo>
                  <a:cubicBezTo>
                    <a:pt x="5048251" y="5692140"/>
                    <a:pt x="4987291" y="5661660"/>
                    <a:pt x="4956811" y="5661660"/>
                  </a:cubicBezTo>
                  <a:cubicBezTo>
                    <a:pt x="4926330" y="5661660"/>
                    <a:pt x="4895851" y="5661660"/>
                    <a:pt x="4834890" y="5661660"/>
                  </a:cubicBezTo>
                  <a:cubicBezTo>
                    <a:pt x="4834890" y="5661660"/>
                    <a:pt x="4773931" y="5661660"/>
                    <a:pt x="4743450" y="5661660"/>
                  </a:cubicBezTo>
                  <a:lnTo>
                    <a:pt x="4498340" y="5631180"/>
                  </a:lnTo>
                  <a:cubicBezTo>
                    <a:pt x="4498340" y="5631180"/>
                    <a:pt x="4467861" y="5600700"/>
                    <a:pt x="4406900" y="5631180"/>
                  </a:cubicBezTo>
                  <a:cubicBezTo>
                    <a:pt x="4406900" y="5631180"/>
                    <a:pt x="4222750" y="5692140"/>
                    <a:pt x="4131310" y="5661660"/>
                  </a:cubicBezTo>
                  <a:cubicBezTo>
                    <a:pt x="4131310" y="5661660"/>
                    <a:pt x="3978910" y="5631180"/>
                    <a:pt x="3947160" y="5631180"/>
                  </a:cubicBezTo>
                  <a:cubicBezTo>
                    <a:pt x="3915410" y="5631180"/>
                    <a:pt x="3855720" y="5661660"/>
                    <a:pt x="3855720" y="5661660"/>
                  </a:cubicBezTo>
                  <a:cubicBezTo>
                    <a:pt x="3855720" y="5661660"/>
                    <a:pt x="3733800" y="5692140"/>
                    <a:pt x="3671570" y="5661660"/>
                  </a:cubicBezTo>
                  <a:cubicBezTo>
                    <a:pt x="3671570" y="5661660"/>
                    <a:pt x="3549650" y="5600700"/>
                    <a:pt x="3456940" y="5661660"/>
                  </a:cubicBezTo>
                  <a:cubicBezTo>
                    <a:pt x="3456940" y="5661660"/>
                    <a:pt x="3365500" y="5692140"/>
                    <a:pt x="3335020" y="5661660"/>
                  </a:cubicBezTo>
                  <a:cubicBezTo>
                    <a:pt x="3335020" y="5661660"/>
                    <a:pt x="3059430" y="5692140"/>
                    <a:pt x="2998470" y="5722620"/>
                  </a:cubicBezTo>
                  <a:lnTo>
                    <a:pt x="2722880" y="5600700"/>
                  </a:lnTo>
                  <a:lnTo>
                    <a:pt x="2661920" y="5600700"/>
                  </a:lnTo>
                  <a:cubicBezTo>
                    <a:pt x="2661920" y="5600700"/>
                    <a:pt x="2540000" y="5600700"/>
                    <a:pt x="2447290" y="5509259"/>
                  </a:cubicBezTo>
                  <a:lnTo>
                    <a:pt x="2294890" y="5509259"/>
                  </a:lnTo>
                  <a:lnTo>
                    <a:pt x="2142490" y="5570219"/>
                  </a:lnTo>
                  <a:cubicBezTo>
                    <a:pt x="2142490" y="5570219"/>
                    <a:pt x="1990090" y="5631179"/>
                    <a:pt x="1927860" y="5600699"/>
                  </a:cubicBezTo>
                  <a:lnTo>
                    <a:pt x="1591310" y="5631179"/>
                  </a:lnTo>
                  <a:lnTo>
                    <a:pt x="1469390" y="5631179"/>
                  </a:lnTo>
                  <a:cubicBezTo>
                    <a:pt x="1469390" y="5631179"/>
                    <a:pt x="1438910" y="5570219"/>
                    <a:pt x="1377950" y="5631179"/>
                  </a:cubicBezTo>
                  <a:cubicBezTo>
                    <a:pt x="1377950" y="5631179"/>
                    <a:pt x="1225550" y="5692139"/>
                    <a:pt x="1163320" y="5661659"/>
                  </a:cubicBezTo>
                  <a:lnTo>
                    <a:pt x="948690" y="5631179"/>
                  </a:lnTo>
                  <a:cubicBezTo>
                    <a:pt x="948690" y="5631179"/>
                    <a:pt x="796290" y="5661659"/>
                    <a:pt x="764540" y="5631179"/>
                  </a:cubicBezTo>
                  <a:cubicBezTo>
                    <a:pt x="764540" y="5631179"/>
                    <a:pt x="673100" y="5600699"/>
                    <a:pt x="580390" y="5631179"/>
                  </a:cubicBezTo>
                  <a:cubicBezTo>
                    <a:pt x="580390" y="5631179"/>
                    <a:pt x="488950" y="5570219"/>
                    <a:pt x="458470" y="5600699"/>
                  </a:cubicBezTo>
                  <a:cubicBezTo>
                    <a:pt x="427990" y="5631179"/>
                    <a:pt x="306070" y="5631179"/>
                    <a:pt x="306070" y="5631179"/>
                  </a:cubicBezTo>
                  <a:cubicBezTo>
                    <a:pt x="306070" y="5631179"/>
                    <a:pt x="184150" y="5692139"/>
                    <a:pt x="121920" y="5692139"/>
                  </a:cubicBezTo>
                  <a:cubicBezTo>
                    <a:pt x="59690" y="5692139"/>
                    <a:pt x="0" y="5692139"/>
                    <a:pt x="0" y="5692139"/>
                  </a:cubicBezTo>
                  <a:lnTo>
                    <a:pt x="0" y="5416549"/>
                  </a:lnTo>
                  <a:lnTo>
                    <a:pt x="0" y="5337809"/>
                  </a:lnTo>
                  <a:lnTo>
                    <a:pt x="0" y="0"/>
                  </a:lnTo>
                  <a:lnTo>
                    <a:pt x="5231131" y="0"/>
                  </a:lnTo>
                  <a:close/>
                </a:path>
              </a:pathLst>
            </a:custGeom>
            <a:blipFill>
              <a:blip r:embed="rId3"/>
              <a:stretch>
                <a:fillRect l="0" t="-5102" r="0" b="-51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5477510"/>
              <a:ext cx="5232400" cy="275590"/>
            </a:xfrm>
            <a:custGeom>
              <a:avLst/>
              <a:gdLst/>
              <a:ahLst/>
              <a:cxnLst/>
              <a:rect r="r" b="b" t="t" l="l"/>
              <a:pathLst>
                <a:path h="275590" w="5232400">
                  <a:moveTo>
                    <a:pt x="5232400" y="275590"/>
                  </a:moveTo>
                  <a:lnTo>
                    <a:pt x="0" y="275590"/>
                  </a:lnTo>
                  <a:lnTo>
                    <a:pt x="0" y="0"/>
                  </a:lnTo>
                  <a:lnTo>
                    <a:pt x="5232400" y="0"/>
                  </a:lnTo>
                  <a:lnTo>
                    <a:pt x="5232400" y="275590"/>
                  </a:lnTo>
                  <a:close/>
                </a:path>
              </a:pathLst>
            </a:custGeom>
            <a:blipFill>
              <a:blip r:embed="rId4"/>
              <a:stretch>
                <a:fillRect l="-6641" t="-51757" r="-11933" b="-3397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439899" y="-457265"/>
            <a:ext cx="7294913" cy="8020863"/>
            <a:chOff x="0" y="0"/>
            <a:chExt cx="5232400" cy="5753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69" y="0"/>
              <a:ext cx="5231131" cy="5722620"/>
            </a:xfrm>
            <a:custGeom>
              <a:avLst/>
              <a:gdLst/>
              <a:ahLst/>
              <a:cxnLst/>
              <a:rect r="r" b="b" t="t" l="l"/>
              <a:pathLst>
                <a:path h="5722620" w="5231131">
                  <a:moveTo>
                    <a:pt x="5231131" y="0"/>
                  </a:moveTo>
                  <a:lnTo>
                    <a:pt x="5231131" y="5293360"/>
                  </a:lnTo>
                  <a:lnTo>
                    <a:pt x="5231131" y="5416550"/>
                  </a:lnTo>
                  <a:lnTo>
                    <a:pt x="5231131" y="5661660"/>
                  </a:lnTo>
                  <a:cubicBezTo>
                    <a:pt x="5231131" y="5661660"/>
                    <a:pt x="5170171" y="5692140"/>
                    <a:pt x="5139691" y="5692140"/>
                  </a:cubicBezTo>
                  <a:cubicBezTo>
                    <a:pt x="5139691" y="5692140"/>
                    <a:pt x="5078731" y="5692140"/>
                    <a:pt x="5048251" y="5692140"/>
                  </a:cubicBezTo>
                  <a:cubicBezTo>
                    <a:pt x="5048251" y="5692140"/>
                    <a:pt x="4987291" y="5661660"/>
                    <a:pt x="4956811" y="5661660"/>
                  </a:cubicBezTo>
                  <a:cubicBezTo>
                    <a:pt x="4926330" y="5661660"/>
                    <a:pt x="4895851" y="5661660"/>
                    <a:pt x="4834890" y="5661660"/>
                  </a:cubicBezTo>
                  <a:cubicBezTo>
                    <a:pt x="4834890" y="5661660"/>
                    <a:pt x="4773931" y="5661660"/>
                    <a:pt x="4743450" y="5661660"/>
                  </a:cubicBezTo>
                  <a:lnTo>
                    <a:pt x="4498340" y="5631180"/>
                  </a:lnTo>
                  <a:cubicBezTo>
                    <a:pt x="4498340" y="5631180"/>
                    <a:pt x="4467861" y="5600700"/>
                    <a:pt x="4406900" y="5631180"/>
                  </a:cubicBezTo>
                  <a:cubicBezTo>
                    <a:pt x="4406900" y="5631180"/>
                    <a:pt x="4222750" y="5692140"/>
                    <a:pt x="4131310" y="5661660"/>
                  </a:cubicBezTo>
                  <a:cubicBezTo>
                    <a:pt x="4131310" y="5661660"/>
                    <a:pt x="3978910" y="5631180"/>
                    <a:pt x="3947160" y="5631180"/>
                  </a:cubicBezTo>
                  <a:cubicBezTo>
                    <a:pt x="3915410" y="5631180"/>
                    <a:pt x="3855720" y="5661660"/>
                    <a:pt x="3855720" y="5661660"/>
                  </a:cubicBezTo>
                  <a:cubicBezTo>
                    <a:pt x="3855720" y="5661660"/>
                    <a:pt x="3733800" y="5692140"/>
                    <a:pt x="3671570" y="5661660"/>
                  </a:cubicBezTo>
                  <a:cubicBezTo>
                    <a:pt x="3671570" y="5661660"/>
                    <a:pt x="3549650" y="5600700"/>
                    <a:pt x="3456940" y="5661660"/>
                  </a:cubicBezTo>
                  <a:cubicBezTo>
                    <a:pt x="3456940" y="5661660"/>
                    <a:pt x="3365500" y="5692140"/>
                    <a:pt x="3335020" y="5661660"/>
                  </a:cubicBezTo>
                  <a:cubicBezTo>
                    <a:pt x="3335020" y="5661660"/>
                    <a:pt x="3059430" y="5692140"/>
                    <a:pt x="2998470" y="5722620"/>
                  </a:cubicBezTo>
                  <a:lnTo>
                    <a:pt x="2722880" y="5600700"/>
                  </a:lnTo>
                  <a:lnTo>
                    <a:pt x="2661920" y="5600700"/>
                  </a:lnTo>
                  <a:cubicBezTo>
                    <a:pt x="2661920" y="5600700"/>
                    <a:pt x="2540000" y="5600700"/>
                    <a:pt x="2447290" y="5509259"/>
                  </a:cubicBezTo>
                  <a:lnTo>
                    <a:pt x="2294890" y="5509259"/>
                  </a:lnTo>
                  <a:lnTo>
                    <a:pt x="2142490" y="5570219"/>
                  </a:lnTo>
                  <a:cubicBezTo>
                    <a:pt x="2142490" y="5570219"/>
                    <a:pt x="1990090" y="5631179"/>
                    <a:pt x="1927860" y="5600699"/>
                  </a:cubicBezTo>
                  <a:lnTo>
                    <a:pt x="1591310" y="5631179"/>
                  </a:lnTo>
                  <a:lnTo>
                    <a:pt x="1469390" y="5631179"/>
                  </a:lnTo>
                  <a:cubicBezTo>
                    <a:pt x="1469390" y="5631179"/>
                    <a:pt x="1438910" y="5570219"/>
                    <a:pt x="1377950" y="5631179"/>
                  </a:cubicBezTo>
                  <a:cubicBezTo>
                    <a:pt x="1377950" y="5631179"/>
                    <a:pt x="1225550" y="5692139"/>
                    <a:pt x="1163320" y="5661659"/>
                  </a:cubicBezTo>
                  <a:lnTo>
                    <a:pt x="948690" y="5631179"/>
                  </a:lnTo>
                  <a:cubicBezTo>
                    <a:pt x="948690" y="5631179"/>
                    <a:pt x="796290" y="5661659"/>
                    <a:pt x="764540" y="5631179"/>
                  </a:cubicBezTo>
                  <a:cubicBezTo>
                    <a:pt x="764540" y="5631179"/>
                    <a:pt x="673100" y="5600699"/>
                    <a:pt x="580390" y="5631179"/>
                  </a:cubicBezTo>
                  <a:cubicBezTo>
                    <a:pt x="580390" y="5631179"/>
                    <a:pt x="488950" y="5570219"/>
                    <a:pt x="458470" y="5600699"/>
                  </a:cubicBezTo>
                  <a:cubicBezTo>
                    <a:pt x="427990" y="5631179"/>
                    <a:pt x="306070" y="5631179"/>
                    <a:pt x="306070" y="5631179"/>
                  </a:cubicBezTo>
                  <a:cubicBezTo>
                    <a:pt x="306070" y="5631179"/>
                    <a:pt x="184150" y="5692139"/>
                    <a:pt x="121920" y="5692139"/>
                  </a:cubicBezTo>
                  <a:cubicBezTo>
                    <a:pt x="59690" y="5692139"/>
                    <a:pt x="0" y="5692139"/>
                    <a:pt x="0" y="5692139"/>
                  </a:cubicBezTo>
                  <a:lnTo>
                    <a:pt x="0" y="5416549"/>
                  </a:lnTo>
                  <a:lnTo>
                    <a:pt x="0" y="5337809"/>
                  </a:lnTo>
                  <a:lnTo>
                    <a:pt x="0" y="0"/>
                  </a:lnTo>
                  <a:lnTo>
                    <a:pt x="5231131" y="0"/>
                  </a:lnTo>
                  <a:close/>
                </a:path>
              </a:pathLst>
            </a:custGeom>
            <a:blipFill>
              <a:blip r:embed="rId5"/>
              <a:stretch>
                <a:fillRect l="0" t="-2515" r="0" b="-251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477510"/>
              <a:ext cx="5232400" cy="275590"/>
            </a:xfrm>
            <a:custGeom>
              <a:avLst/>
              <a:gdLst/>
              <a:ahLst/>
              <a:cxnLst/>
              <a:rect r="r" b="b" t="t" l="l"/>
              <a:pathLst>
                <a:path h="275590" w="5232400">
                  <a:moveTo>
                    <a:pt x="5232400" y="275590"/>
                  </a:moveTo>
                  <a:lnTo>
                    <a:pt x="0" y="275590"/>
                  </a:lnTo>
                  <a:lnTo>
                    <a:pt x="0" y="0"/>
                  </a:lnTo>
                  <a:lnTo>
                    <a:pt x="5232400" y="0"/>
                  </a:lnTo>
                  <a:lnTo>
                    <a:pt x="5232400" y="275590"/>
                  </a:lnTo>
                  <a:close/>
                </a:path>
              </a:pathLst>
            </a:custGeom>
            <a:blipFill>
              <a:blip r:embed="rId4"/>
              <a:stretch>
                <a:fillRect l="-6641" t="-51757" r="-11933" b="-3397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95332">
            <a:off x="4513709" y="1034765"/>
            <a:ext cx="3265549" cy="4462547"/>
            <a:chOff x="0" y="0"/>
            <a:chExt cx="4354065" cy="59500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215044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336120" y="1772938"/>
            <a:ext cx="3519759" cy="287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0963" y="4838489"/>
            <a:ext cx="4373568" cy="78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72"/>
              </a:lnSpc>
              <a:spcBef>
                <a:spcPct val="0"/>
              </a:spcBef>
            </a:pPr>
            <a:r>
              <a:rPr lang="en-US" sz="7200" spc="-554">
                <a:solidFill>
                  <a:srgbClr val="FFF9EE"/>
                </a:solidFill>
                <a:latin typeface="เอฟซี ฟาสท์เทสท์"/>
              </a:rPr>
              <a:t>RAY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32632" y="4838489"/>
            <a:ext cx="4373568" cy="78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72"/>
              </a:lnSpc>
              <a:spcBef>
                <a:spcPct val="0"/>
              </a:spcBef>
            </a:pPr>
            <a:r>
              <a:rPr lang="en-US" sz="7200" spc="-554">
                <a:solidFill>
                  <a:srgbClr val="FFF9EE"/>
                </a:solidFill>
                <a:latin typeface="เอฟซี ฟาสท์เทสท์"/>
              </a:rPr>
              <a:t>SHEEN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95332">
            <a:off x="4513709" y="1034765"/>
            <a:ext cx="3265549" cy="4462547"/>
            <a:chOff x="0" y="0"/>
            <a:chExt cx="4354065" cy="595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15044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4065" cy="5735018"/>
            </a:xfrm>
            <a:custGeom>
              <a:avLst/>
              <a:gdLst/>
              <a:ahLst/>
              <a:cxnLst/>
              <a:rect r="r" b="b" t="t" l="l"/>
              <a:pathLst>
                <a:path h="5735018" w="4354065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336120" y="1772938"/>
            <a:ext cx="3519759" cy="287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73389" y="-342852"/>
            <a:ext cx="5728575" cy="6906325"/>
          </a:xfrm>
          <a:custGeom>
            <a:avLst/>
            <a:gdLst/>
            <a:ahLst/>
            <a:cxnLst/>
            <a:rect r="r" b="b" t="t" l="l"/>
            <a:pathLst>
              <a:path h="6906325" w="5728575">
                <a:moveTo>
                  <a:pt x="0" y="0"/>
                </a:moveTo>
                <a:lnTo>
                  <a:pt x="5728575" y="0"/>
                </a:lnTo>
                <a:lnTo>
                  <a:pt x="5728575" y="6906325"/>
                </a:lnTo>
                <a:lnTo>
                  <a:pt x="0" y="69063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51190" y="-164766"/>
            <a:ext cx="5906103" cy="6209202"/>
          </a:xfrm>
          <a:custGeom>
            <a:avLst/>
            <a:gdLst/>
            <a:ahLst/>
            <a:cxnLst/>
            <a:rect r="r" b="b" t="t" l="l"/>
            <a:pathLst>
              <a:path h="6209202" w="5906103">
                <a:moveTo>
                  <a:pt x="0" y="0"/>
                </a:moveTo>
                <a:lnTo>
                  <a:pt x="5906102" y="0"/>
                </a:lnTo>
                <a:lnTo>
                  <a:pt x="5906102" y="6209201"/>
                </a:lnTo>
                <a:lnTo>
                  <a:pt x="0" y="6209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4387">
            <a:off x="567687" y="5545750"/>
            <a:ext cx="4718149" cy="1037993"/>
          </a:xfrm>
          <a:custGeom>
            <a:avLst/>
            <a:gdLst/>
            <a:ahLst/>
            <a:cxnLst/>
            <a:rect r="r" b="b" t="t" l="l"/>
            <a:pathLst>
              <a:path h="1037993" w="4718149">
                <a:moveTo>
                  <a:pt x="0" y="0"/>
                </a:moveTo>
                <a:lnTo>
                  <a:pt x="4718149" y="0"/>
                </a:lnTo>
                <a:lnTo>
                  <a:pt x="4718149" y="1037993"/>
                </a:lnTo>
                <a:lnTo>
                  <a:pt x="0" y="10379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387">
            <a:off x="6661867" y="5474559"/>
            <a:ext cx="4718149" cy="1037993"/>
          </a:xfrm>
          <a:custGeom>
            <a:avLst/>
            <a:gdLst/>
            <a:ahLst/>
            <a:cxnLst/>
            <a:rect r="r" b="b" t="t" l="l"/>
            <a:pathLst>
              <a:path h="1037993" w="4718149">
                <a:moveTo>
                  <a:pt x="0" y="0"/>
                </a:moveTo>
                <a:lnTo>
                  <a:pt x="4718149" y="0"/>
                </a:lnTo>
                <a:lnTo>
                  <a:pt x="4718149" y="1037993"/>
                </a:lnTo>
                <a:lnTo>
                  <a:pt x="0" y="10379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7010" y="5754287"/>
            <a:ext cx="4486259" cy="78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72"/>
              </a:lnSpc>
              <a:spcBef>
                <a:spcPct val="0"/>
              </a:spcBef>
            </a:pPr>
            <a:r>
              <a:rPr lang="en-US" sz="7200" spc="-554">
                <a:solidFill>
                  <a:srgbClr val="FFCE00"/>
                </a:solidFill>
                <a:latin typeface="เอฟซี ฟาสท์เทสท์"/>
              </a:rPr>
              <a:t>RAY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61851" y="5670756"/>
            <a:ext cx="4318181" cy="77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2"/>
              </a:lnSpc>
              <a:spcBef>
                <a:spcPct val="0"/>
              </a:spcBef>
            </a:pPr>
            <a:r>
              <a:rPr lang="en-US" sz="7108" spc="-547">
                <a:solidFill>
                  <a:srgbClr val="FFCE00"/>
                </a:solidFill>
                <a:latin typeface="เอฟซี ฟาสท์เทสท์"/>
              </a:rPr>
              <a:t>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DAFdcx6SC4Y</dc:identifier>
  <dcterms:modified xsi:type="dcterms:W3CDTF">2011-08-01T06:04:30Z</dcterms:modified>
  <cp:revision>1</cp:revision>
  <dc:title>Legendary Fighting Characters</dc:title>
</cp:coreProperties>
</file>